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0" r:id="rId6"/>
    <p:sldId id="270" r:id="rId7"/>
    <p:sldId id="271" r:id="rId8"/>
    <p:sldId id="264" r:id="rId9"/>
    <p:sldId id="265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086" y="0"/>
            <a:ext cx="9430072" cy="707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1340768"/>
            <a:ext cx="7632848" cy="46085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русского языка </a:t>
            </a:r>
            <a:br>
              <a:rPr lang="ru-RU" sz="7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7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80" y="0"/>
            <a:ext cx="9374832" cy="703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Самооценка «Светофор»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admin\Desktop\traffic_light_PNG5625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320" y="1516030"/>
            <a:ext cx="4195831" cy="5544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144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8"/>
            <a:ext cx="9273548" cy="695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779096" cy="62646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ru-RU" sz="3600" b="1" dirty="0" smtClean="0">
                <a:solidFill>
                  <a:srgbClr val="002060"/>
                </a:solidFill>
              </a:rPr>
              <a:t>Всему название дано: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И зверю, и предмету.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Вещей вокруг полным-полно,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А безымянных нету.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И всё, что может видеть глаз,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Над вами и под нами.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И всё, что в памяти у нас.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Означено словами.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Оно живёт ведь в мире этом,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Даёт название предметам.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2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0" y="23947"/>
            <a:ext cx="9112070" cy="683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920880" cy="367240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урока:</a:t>
            </a:r>
            <a:br>
              <a:rPr lang="ru-RU" sz="60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«Имя существительное </a:t>
            </a:r>
            <a:br>
              <a:rPr lang="ru-RU" sz="6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часть речи»</a:t>
            </a:r>
            <a:endParaRPr lang="ru-RU" sz="60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90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995" y="0"/>
            <a:ext cx="9540552" cy="715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208912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Имя существительное-хлеб языка. </a:t>
            </a:r>
            <a:br>
              <a:rPr lang="ru-RU" sz="6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</a:t>
            </a:r>
            <a:r>
              <a:rPr lang="ru-RU" sz="49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Л.В.Успенский</a:t>
            </a:r>
            <a:endParaRPr lang="ru-RU" sz="31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53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98" y="0"/>
            <a:ext cx="9289032" cy="696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5832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</a:t>
            </a:r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маме</a:t>
            </a:r>
            <a:b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</a:t>
            </a:r>
            <a:r>
              <a:rPr lang="ru-RU" sz="3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амое дорогое сокровище, самая большая ценность в нашей жизни-руки нашей мамы! Руки, </a:t>
            </a:r>
            <a:r>
              <a:rPr lang="ru-RU" sz="3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зявшие на себя всю боль и холод, все раны и удары жизни, все тяжести и непогоды. Мы так редко задумываемся о том, сколько времени и сил, сколько труда и здоровья, сколько ласки и заботы тратит на нас мама. Каждая мама бескорыстно сделает всё для своего ребёнка.</a:t>
            </a:r>
            <a:b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И. </a:t>
            </a:r>
            <a:r>
              <a:rPr lang="ru-RU" sz="3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Селивёрстова</a:t>
            </a:r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520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" y="3154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8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учитель года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3899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715200" cy="424847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Групповая работа</a:t>
            </a:r>
            <a:b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ряд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составить текст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«За что я люблю свою маму?»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ряд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-составить текст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«Моя мама-самая лучшая!»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14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img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48042"/>
            <a:ext cx="9115044" cy="730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-20181023-WA000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056" y="5500464"/>
            <a:ext cx="609600" cy="609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        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Доброта 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                                            нежность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красота любовь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забота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ласка</a:t>
            </a:r>
            <a:r>
              <a:rPr lang="ru-RU" dirty="0" smtClean="0">
                <a:solidFill>
                  <a:srgbClr val="002060"/>
                </a:solidFill>
              </a:rPr>
              <a:t>  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6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FlyingSlaid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306" y="-457200"/>
            <a:ext cx="9753601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8229600" cy="432048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Домашнее задание:</a:t>
            </a:r>
            <a:b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</a:b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</a:rPr>
              <a:t>придумать сказку 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/>
            </a:r>
            <a:b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</a:b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«Имя существительное и его друзья»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5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23</Words>
  <Application>Microsoft Office PowerPoint</Application>
  <PresentationFormat>Экран (4:3)</PresentationFormat>
  <Paragraphs>9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Урок русского языка  </vt:lpstr>
      <vt:lpstr>Всему название дано: И зверю, и предмету. Вещей вокруг полным-полно, А безымянных нету. И всё, что может видеть глаз, Над вами и под нами. И всё, что в памяти у нас. Означено словами. Оно живёт ведь в мире этом, Даёт название предметам. </vt:lpstr>
      <vt:lpstr>Тема урока:  «Имя существительное  как часть речи»</vt:lpstr>
      <vt:lpstr>Имя существительное-хлеб языка.                         Л.В.Успенский</vt:lpstr>
      <vt:lpstr>                                    О маме     Самое дорогое сокровище, самая большая ценность в нашей жизни-руки нашей мамы! Руки, взявшие на себя всю боль и холод, все раны и удары жизни, все тяжести и непогоды. Мы так редко задумываемся о том, сколько времени и сил, сколько труда и здоровья, сколько ласки и заботы тратит на нас мама. Каждая мама бескорыстно сделает всё для своего ребёнка.                                             И. Селивёрстова</vt:lpstr>
      <vt:lpstr>Презентация PowerPoint</vt:lpstr>
      <vt:lpstr>Групповая работа   1 ряд- составить текст  «За что я люблю свою маму?» 2 ряд-составить текст  «Моя мама-самая лучшая!»</vt:lpstr>
      <vt:lpstr>                                                                                                                                                                 Доброта                                                     нежность                                                      красота любовь  забота   ласка                                                                                                        </vt:lpstr>
      <vt:lpstr>Домашнее задание: придумать сказку  «Имя существительное и его друзья»</vt:lpstr>
      <vt:lpstr>Самооценка «Светофор»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 в 6 классе</dc:title>
  <dc:creator>admin</dc:creator>
  <cp:lastModifiedBy>школа</cp:lastModifiedBy>
  <cp:revision>20</cp:revision>
  <dcterms:created xsi:type="dcterms:W3CDTF">2018-11-22T18:46:23Z</dcterms:created>
  <dcterms:modified xsi:type="dcterms:W3CDTF">2019-05-31T18:05:17Z</dcterms:modified>
</cp:coreProperties>
</file>